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</p:sldIdLst>
  <p:sldSz cy="6858000" cx="12192000"/>
  <p:notesSz cx="6858000" cy="9144000"/>
  <p:embeddedFontLst>
    <p:embeddedFont>
      <p:font typeface="Lato"/>
      <p:regular r:id="rId63"/>
      <p:bold r:id="rId64"/>
      <p:italic r:id="rId65"/>
      <p:boldItalic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67" roundtripDataSignature="AMtx7mjk655UdkbnJ2d6Qs514s776UXb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font" Target="fonts/Lato-bold.fntdata"/><Relationship Id="rId63" Type="http://schemas.openxmlformats.org/officeDocument/2006/relationships/font" Target="fonts/Lato-regular.fntdata"/><Relationship Id="rId22" Type="http://schemas.openxmlformats.org/officeDocument/2006/relationships/slide" Target="slides/slide18.xml"/><Relationship Id="rId66" Type="http://schemas.openxmlformats.org/officeDocument/2006/relationships/font" Target="fonts/Lato-boldItalic.fntdata"/><Relationship Id="rId21" Type="http://schemas.openxmlformats.org/officeDocument/2006/relationships/slide" Target="slides/slide17.xml"/><Relationship Id="rId65" Type="http://schemas.openxmlformats.org/officeDocument/2006/relationships/font" Target="fonts/Lato-italic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7" Type="http://customschemas.google.com/relationships/presentationmetadata" Target="metadata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a041925eb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a041925eb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a041925eb1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a041925eb1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5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041925eb1_0_100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2" name="Google Shape;82;ga041925eb1_0_100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83" name="Google Shape;83;ga041925eb1_0_10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ga041925eb1_0_10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5" name="Google Shape;85;ga041925eb1_0_100"/>
          <p:cNvSpPr txBox="1"/>
          <p:nvPr>
            <p:ph type="title"/>
          </p:nvPr>
        </p:nvSpPr>
        <p:spPr>
          <a:xfrm>
            <a:off x="972600" y="1758200"/>
            <a:ext cx="10251600" cy="713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6" name="Google Shape;86;ga041925eb1_0_100"/>
          <p:cNvSpPr txBox="1"/>
          <p:nvPr>
            <p:ph idx="1" type="body"/>
          </p:nvPr>
        </p:nvSpPr>
        <p:spPr>
          <a:xfrm>
            <a:off x="972600" y="2771833"/>
            <a:ext cx="10251600" cy="301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ga041925eb1_0_100"/>
          <p:cNvSpPr txBox="1"/>
          <p:nvPr>
            <p:ph idx="12" type="sldNum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6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" name="Google Shape;30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6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6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6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5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6.png"/><Relationship Id="rId4" Type="http://schemas.openxmlformats.org/officeDocument/2006/relationships/image" Target="../media/image51.pn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5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6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9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4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7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3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2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7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5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8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9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0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2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3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2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8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6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ga041925eb1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751833"/>
            <a:ext cx="11785595" cy="594891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ga041925eb1_0_12"/>
          <p:cNvSpPr txBox="1"/>
          <p:nvPr/>
        </p:nvSpPr>
        <p:spPr>
          <a:xfrm>
            <a:off x="127000" y="65825"/>
            <a:ext cx="117294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Lehigh University Art Galleries                               </a:t>
            </a:r>
            <a:r>
              <a:rPr b="1" lang="en-US" sz="350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www.luag.org</a:t>
            </a:r>
            <a:endParaRPr b="1" sz="3500">
              <a:solidFill>
                <a:srgbClr val="00B05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1"/>
            <a:ext cx="12290323" cy="6913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41925eb1_0_3"/>
          <p:cNvSpPr txBox="1"/>
          <p:nvPr>
            <p:ph type="title"/>
          </p:nvPr>
        </p:nvSpPr>
        <p:spPr>
          <a:xfrm>
            <a:off x="972600" y="1758200"/>
            <a:ext cx="10251600" cy="143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FF00"/>
                </a:solidFill>
                <a:latin typeface="Lato"/>
                <a:ea typeface="Lato"/>
                <a:cs typeface="Lato"/>
                <a:sym typeface="Lato"/>
              </a:rPr>
              <a:t>Over 16,000 works of art from diverse time periods and cultures</a:t>
            </a:r>
            <a:endParaRPr>
              <a:solidFill>
                <a:srgbClr val="00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9" name="Google Shape;99;ga041925eb1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602" y="3190199"/>
            <a:ext cx="2001367" cy="3231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a041925eb1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4967" y="3190200"/>
            <a:ext cx="2600156" cy="3231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a041925eb1_0_3"/>
          <p:cNvPicPr preferRelativeResize="0"/>
          <p:nvPr/>
        </p:nvPicPr>
        <p:blipFill rotWithShape="1">
          <a:blip r:embed="rId5">
            <a:alphaModFix/>
          </a:blip>
          <a:srcRect b="0" l="8141" r="46950" t="0"/>
          <a:stretch/>
        </p:blipFill>
        <p:spPr>
          <a:xfrm>
            <a:off x="7196033" y="3190200"/>
            <a:ext cx="2180897" cy="32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a041925eb1_0_3"/>
          <p:cNvPicPr preferRelativeResize="0"/>
          <p:nvPr/>
        </p:nvPicPr>
        <p:blipFill rotWithShape="1">
          <a:blip r:embed="rId6">
            <a:alphaModFix/>
          </a:blip>
          <a:srcRect b="2977" l="4316" r="4234" t="3389"/>
          <a:stretch/>
        </p:blipFill>
        <p:spPr>
          <a:xfrm>
            <a:off x="5015133" y="3206867"/>
            <a:ext cx="2180900" cy="3197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a041925eb1_0_3"/>
          <p:cNvPicPr preferRelativeResize="0"/>
          <p:nvPr/>
        </p:nvPicPr>
        <p:blipFill rotWithShape="1">
          <a:blip r:embed="rId7">
            <a:alphaModFix/>
          </a:blip>
          <a:srcRect b="0" l="8417" r="4444" t="0"/>
          <a:stretch/>
        </p:blipFill>
        <p:spPr>
          <a:xfrm>
            <a:off x="9376933" y="3206867"/>
            <a:ext cx="2433166" cy="3197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1"/>
            <a:ext cx="121920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9" name="Google Shape;109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10" name="Google Shape;11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2002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6" name="Google Shape;116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17" name="Google Shape;11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88" name="Google Shape;388;p5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389" name="Google Shape;389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1"/>
            <a:ext cx="121920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2020-06-19T18:05:19Z</dcterms:created>
  <dc:creator>Jeffrey W Ludwig</dc:creator>
</cp:coreProperties>
</file>